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EAbSCeya1BqjDH5/BsnshKldU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1" name="Google Shape;6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8" name="Google Shape;6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5" name="Google Shape;7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"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2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4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"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8"/>
          <p:cNvSpPr txBox="1"/>
          <p:nvPr>
            <p:ph idx="2"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8"/>
          <p:cNvSpPr txBox="1"/>
          <p:nvPr>
            <p:ph idx="3"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4"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5"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6"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1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/>
          <p:nvPr>
            <p:ph idx="1"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3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3"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3"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0"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1"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2"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p6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704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"/>
          <p:cNvSpPr txBox="1"/>
          <p:nvPr/>
        </p:nvSpPr>
        <p:spPr>
          <a:xfrm>
            <a:off x="322300" y="1387600"/>
            <a:ext cx="7218000" cy="95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7500"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325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Coordenadoria de Contratos - CContrat</a:t>
            </a:r>
            <a:b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Equipe:</a:t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2650100" y="2077100"/>
            <a:ext cx="6822000" cy="311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Cassia Regina Dos Santos Viaes - São Carlos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Gisele De Oliveira Pelegrino </a:t>
            </a:r>
            <a:r>
              <a:rPr b="0" i="0" lang="pt-BR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São Carlos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Guilherme Henrique Colombo - Araras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Junior Aparecido Assandre </a:t>
            </a:r>
            <a:r>
              <a:rPr b="0" i="0" lang="pt-BR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São Carlos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Luana Carolina de Castro Gil </a:t>
            </a:r>
            <a:r>
              <a:rPr b="0" i="0" lang="pt-BR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São Carlos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Paulo Cesar Frezza Golin Cardoso </a:t>
            </a:r>
            <a:r>
              <a:rPr b="0" i="0" lang="pt-BR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São Carlos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Silvana Helena Silva - Sorocaba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Thiago André Ganacin </a:t>
            </a:r>
            <a:r>
              <a:rPr b="0" i="0" lang="pt-BR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São Carlos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Vanessa Stevan Ture </a:t>
            </a:r>
            <a:r>
              <a:rPr b="0" i="0" lang="pt-BR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São Carlos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2"/>
          <p:cNvSpPr txBox="1"/>
          <p:nvPr/>
        </p:nvSpPr>
        <p:spPr>
          <a:xfrm>
            <a:off x="324025" y="921550"/>
            <a:ext cx="11543700" cy="8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b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pt-BR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pt-BR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Diagnóstico situacional da Unidade  (desafios e possíveis soluções)</a:t>
            </a:r>
            <a:endParaRPr b="0"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"/>
          <p:cNvSpPr/>
          <p:nvPr/>
        </p:nvSpPr>
        <p:spPr>
          <a:xfrm>
            <a:off x="984825" y="2238250"/>
            <a:ext cx="10270800" cy="90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lang="pt-BR" sz="2100">
                <a:latin typeface="Calibri"/>
                <a:ea typeface="Calibri"/>
                <a:cs typeface="Calibri"/>
                <a:sym typeface="Calibri"/>
              </a:rPr>
              <a:t>Cumprir</a:t>
            </a: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os prazos para subsídios frente ao grande número de ações trabalhistas.;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Processo de implantação em andamento do sistema Comprasnet Contratos ;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Atender demandas sem as informações necessárias para processamento;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Atender demandas com prazos curtos para solução e processamento;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Não atendimento das empresas quanto às solicitações da UFSCar;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Implementar ações para diminuir o grande número de reclamações trabalhistas;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3"/>
          <p:cNvSpPr txBox="1"/>
          <p:nvPr/>
        </p:nvSpPr>
        <p:spPr>
          <a:xfrm>
            <a:off x="411850" y="868325"/>
            <a:ext cx="8288700" cy="1015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1" i="0" lang="pt-BR" sz="27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Principais ações realizadas nos últimos 6 meses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3"/>
          <p:cNvSpPr/>
          <p:nvPr/>
        </p:nvSpPr>
        <p:spPr>
          <a:xfrm>
            <a:off x="644625" y="1883875"/>
            <a:ext cx="10377600" cy="63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Coordenação do Grupo de Trabalho de Gestão e Fiscalização de contratos junto a CoPAC;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Implantação da rede Contratos multicampi;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Participação de todos os membros da equipe em Grupos de Trabalho;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Implantação do módulo de divulgação do novo sistema Comprasnet Contratos</a:t>
            </a:r>
            <a:r>
              <a:rPr lang="pt-BR" sz="2100">
                <a:latin typeface="Calibri"/>
                <a:ea typeface="Calibri"/>
                <a:cs typeface="Calibri"/>
                <a:sym typeface="Calibri"/>
              </a:rPr>
              <a:t>;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pt-BR" sz="2100">
                <a:latin typeface="Calibri"/>
                <a:ea typeface="Calibri"/>
                <a:cs typeface="Calibri"/>
                <a:sym typeface="Calibri"/>
              </a:rPr>
              <a:t>Gestão de risco operacionais dentro das atividades da coordenadoria;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4"/>
          <p:cNvSpPr txBox="1"/>
          <p:nvPr/>
        </p:nvSpPr>
        <p:spPr>
          <a:xfrm>
            <a:off x="358125" y="868325"/>
            <a:ext cx="8342400" cy="88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Planejamento para os próximos 6 meses</a:t>
            </a:r>
            <a:endParaRPr b="0" i="0" sz="2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4"/>
          <p:cNvSpPr/>
          <p:nvPr/>
        </p:nvSpPr>
        <p:spPr>
          <a:xfrm>
            <a:off x="612160" y="1902125"/>
            <a:ext cx="10699800" cy="47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Implantação de novas funcionalidades do sistema Comprasnet Contratos com desativação do software ContratosGov;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Implementação de procedimentos de controle da conta vinculada;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Análise de contratação para suporte em fiscalização administrativa;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Revisão e divulgação de Instruções de Trabalho para gestores e fiscais;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Implementar novo procedimento para sanção de fornecedores;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Calibri"/>
              <a:buChar char="●"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Analisar o impacto da nova Lei de Licitações na gestão e fiscalização de contratos</a:t>
            </a:r>
            <a:r>
              <a:rPr lang="pt-BR" sz="2100">
                <a:latin typeface="Calibri"/>
                <a:ea typeface="Calibri"/>
                <a:cs typeface="Calibri"/>
                <a:sym typeface="Calibri"/>
              </a:rPr>
              <a:t>;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-3619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pt-BR" sz="2100">
                <a:latin typeface="Calibri"/>
                <a:ea typeface="Calibri"/>
                <a:cs typeface="Calibri"/>
                <a:sym typeface="Calibri"/>
              </a:rPr>
              <a:t>Implementar a gestão de risco da coordenadoria.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5"/>
          <p:cNvSpPr txBox="1"/>
          <p:nvPr/>
        </p:nvSpPr>
        <p:spPr>
          <a:xfrm>
            <a:off x="358125" y="1065275"/>
            <a:ext cx="10840200" cy="79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Proposta de readequação Departamento/Coordenadoria e equipe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5"/>
          <p:cNvSpPr/>
          <p:nvPr/>
        </p:nvSpPr>
        <p:spPr>
          <a:xfrm>
            <a:off x="608800" y="2023375"/>
            <a:ext cx="11019300" cy="35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pt-BR" sz="2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Formalizar as atividades da Vice coordenação de forma a permitir a cadeia de substituição:</a:t>
            </a:r>
            <a:endParaRPr b="0" i="0" sz="2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0" i="0" lang="pt-BR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Coordenar e operacionalizar ações para as atividades de repactuação e renovação de contratos;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0" i="0" lang="pt-BR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Coordenar ações para a nomeação das figuras de gestor de contrato, fiscal técnico e fiscal administrativo;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0" i="0" lang="pt-BR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Zelar para observância de prazos para repactuação, renovação ou necessidade de novas contratações;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0" i="0" lang="pt-BR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Atendimento a usuários da UFSCar, fornecedores e outros órgãos para orientações e esclarecimento;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0" i="0" lang="pt-BR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Supervisionar os processos de estágio;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0" i="0" lang="pt-BR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Coordenar a atualização de dados referentes à UFSCar nos sistemas de governo pertinentes para as atividades da Coordenadoria, como Comprasnet SIASG, SIAFI, SICONV, etc.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●"/>
            </a:pPr>
            <a:r>
              <a:rPr b="0" i="0" lang="pt-BR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Substituir a Coordenação.</a:t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2021-06-16T16:27:33Z</dcterms:created>
  <dc:creator>Luciana Carvalho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5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